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2" r:id="rId1"/>
  </p:sldMasterIdLst>
  <p:sldIdLst>
    <p:sldId id="277" r:id="rId2"/>
    <p:sldId id="256" r:id="rId3"/>
    <p:sldId id="257" r:id="rId4"/>
    <p:sldId id="260" r:id="rId5"/>
    <p:sldId id="261" r:id="rId6"/>
    <p:sldId id="262" r:id="rId7"/>
    <p:sldId id="264" r:id="rId8"/>
    <p:sldId id="266" r:id="rId9"/>
    <p:sldId id="27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04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TitlePage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0985D-7A28-F54D-860F-7A47F9C3EF06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11166-4D3E-824C-A8FE-E18B0759C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375" y="2305050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8" descr="parAvio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8222">
            <a:off x="6797675" y="538163"/>
            <a:ext cx="18081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290F6-2553-E14E-90AC-FDCB105A4CD5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ACBFC-AE16-3542-9AE3-62EC416AA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itlePage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5663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6C39A-E67E-4E46-9850-C1E3A9CA3C18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8878B-C81D-7749-97A4-176AA6FD6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TitlePage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parAvio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8222">
            <a:off x="6835775" y="279400"/>
            <a:ext cx="169545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5663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10" descr="parAvio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85255">
            <a:off x="2865438" y="3182938"/>
            <a:ext cx="1697037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rtlCol="0">
            <a:normAutofit/>
          </a:bodyPr>
          <a:lstStyle>
            <a:lvl1pPr marL="0" indent="0" algn="ctr">
              <a:spcAft>
                <a:spcPts val="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96B11-DBF0-7A4F-BA86-012208FEF989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3648B-A6DC-8849-B10F-DDC7A51950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TitlePage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30B38-B378-F649-B559-BDA5C98AFB30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ECC11-4A95-FE42-9C4A-5D3C32C8C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parAvio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08222">
            <a:off x="7427913" y="2619375"/>
            <a:ext cx="158115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pictureStamp-Fram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22260">
            <a:off x="6338888" y="604838"/>
            <a:ext cx="1611312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pictureStamp-Fram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22260">
            <a:off x="4891088" y="985838"/>
            <a:ext cx="1611312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2A1D7-32FC-C441-BDCC-643543CBE319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DD61-41A0-664A-99CE-417BF2DD2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7FB60-DD02-3445-8F94-ACAD2406EE77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6CA8E-19B9-E040-B3E9-C349C4834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3513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C2F40-090C-C045-AC9F-D882E034FF64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DCBE1-A08B-1843-A490-6EC577F74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0FE20-042C-D245-8354-F4F548DC1A01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61ABD-3C85-484C-AE92-6A5C1843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TitlePageOverlay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9" descr="pictureStamp-Fram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66660">
            <a:off x="5138738" y="600075"/>
            <a:ext cx="1609725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pictureStamp-Fram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329776">
            <a:off x="2073275" y="555625"/>
            <a:ext cx="1609725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pictureStamp-Fram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1790">
            <a:off x="3592513" y="936625"/>
            <a:ext cx="1609725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9353B-702B-9341-85A7-20800567924E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9B2C6-AA71-804B-9365-EAA0B0AE1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811D1-8B9D-B24B-9028-D4E0141691BE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CC1D6-B1F4-7A44-AAB3-9E973C944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F6CB3-16D2-9B43-9AE6-6B64B0F1CFFD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6712E-6B21-554D-AE46-CF82A483E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AE7A6-5A10-0749-9B20-02E3015570A5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FC53F-4A7B-F841-A530-46EB69E3E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2549E-D48F-1A42-BAF4-A4A1450ECE3B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7CA34-F3FE-DE44-95C5-390B0AF02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87071-A3ED-994F-82E0-A83AD56218D4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CC8DE-7F9D-8D42-A48E-5A5D3AC33B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375" y="2305050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17493-6384-5641-8B3A-99C49D248143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CFB98-410B-CD45-B375-930D676479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TextPageOverlay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95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571500" y="274638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71500" y="1905000"/>
            <a:ext cx="800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95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C6329E8-B6B5-F642-8921-4715A981D311}" type="datetime1">
              <a:rPr lang="en-US"/>
              <a:pPr>
                <a:defRPr/>
              </a:pPr>
              <a:t>4/8/10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538" y="6159500"/>
            <a:ext cx="10509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035B86C-67B4-2249-8A0A-2B33FA4BC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53" r:id="rId7"/>
    <p:sldLayoutId id="2147483954" r:id="rId8"/>
    <p:sldLayoutId id="2147483961" r:id="rId9"/>
    <p:sldLayoutId id="2147483962" r:id="rId10"/>
    <p:sldLayoutId id="2147483963" r:id="rId11"/>
    <p:sldLayoutId id="2147483964" r:id="rId12"/>
    <p:sldLayoutId id="2147483965" r:id="rId13"/>
    <p:sldLayoutId id="2147483966" r:id="rId14"/>
    <p:sldLayoutId id="2147483967" r:id="rId15"/>
    <p:sldLayoutId id="2147483968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sto MT" pitchFamily="-109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sto MT" pitchFamily="-109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sto MT" pitchFamily="-109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sto MT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sto MT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sto MT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sto MT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1"/>
          </a:solidFill>
          <a:latin typeface="Calisto MT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457200" indent="-457200" algn="l" rtl="0" eaLnBrk="0" fontAlgn="base" hangingPunct="0">
        <a:spcBef>
          <a:spcPct val="0"/>
        </a:spcBef>
        <a:spcAft>
          <a:spcPts val="2000"/>
        </a:spcAft>
        <a:buFont typeface="Wingdings 2" charset="2"/>
        <a:buChar char="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914400" indent="-457200" algn="l" rtl="0" eaLnBrk="0" fontAlgn="base" hangingPunct="0">
        <a:spcBef>
          <a:spcPct val="0"/>
        </a:spcBef>
        <a:spcAft>
          <a:spcPts val="1000"/>
        </a:spcAft>
        <a:buClr>
          <a:schemeClr val="bg2"/>
        </a:buClr>
        <a:buFont typeface="Wingdings 2" charset="2"/>
        <a:buChar char=""/>
        <a:defRPr sz="22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371600" indent="-457200" algn="l" rtl="0" eaLnBrk="0" fontAlgn="base" hangingPunct="0">
        <a:spcBef>
          <a:spcPct val="0"/>
        </a:spcBef>
        <a:spcAft>
          <a:spcPts val="1000"/>
        </a:spcAft>
        <a:buFont typeface="Wingdings 2" charset="2"/>
        <a:buChar char="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828800" indent="-457200" algn="l" rtl="0" eaLnBrk="0" fontAlgn="base" hangingPunct="0">
        <a:spcBef>
          <a:spcPct val="0"/>
        </a:spcBef>
        <a:spcAft>
          <a:spcPts val="1000"/>
        </a:spcAft>
        <a:buClr>
          <a:schemeClr val="bg2"/>
        </a:buClr>
        <a:buFont typeface="Wingdings 2" charset="2"/>
        <a:buChar char=""/>
        <a:defRPr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286000" indent="-457200" algn="l" rtl="0" eaLnBrk="0" fontAlgn="base" hangingPunct="0">
        <a:spcBef>
          <a:spcPct val="0"/>
        </a:spcBef>
        <a:spcAft>
          <a:spcPts val="1000"/>
        </a:spcAft>
        <a:buFont typeface="Wingdings 2" charset="2"/>
        <a:buChar char=""/>
        <a:defRPr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Let’s Get Started!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Click the Slide show icon in the menu bar.</a:t>
            </a:r>
          </a:p>
          <a:p>
            <a:r>
              <a:rPr lang="en-US" dirty="0" smtClean="0">
                <a:latin typeface="Comic Sans MS"/>
                <a:cs typeface="Comic Sans MS"/>
              </a:rPr>
              <a:t>Press the Enter/Return key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cs typeface="Comic Sans MS"/>
              </a:rPr>
              <a:t>or </a:t>
            </a:r>
            <a:r>
              <a:rPr lang="en-US" dirty="0" smtClean="0">
                <a:latin typeface="Comic Sans MS"/>
                <a:cs typeface="Comic Sans MS"/>
              </a:rPr>
              <a:t>click the mouse</a:t>
            </a:r>
            <a:r>
              <a:rPr lang="en-US" dirty="0" smtClean="0">
                <a:latin typeface="Comic Sans MS"/>
                <a:cs typeface="Comic Sans MS"/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cs typeface="Comic Sans MS"/>
              </a:rPr>
              <a:t>or </a:t>
            </a:r>
            <a:r>
              <a:rPr lang="en-US" dirty="0" smtClean="0">
                <a:latin typeface="Comic Sans MS"/>
                <a:cs typeface="Comic Sans MS"/>
              </a:rPr>
              <a:t>press </a:t>
            </a:r>
            <a:r>
              <a:rPr lang="en-US" dirty="0" smtClean="0">
                <a:latin typeface="Comic Sans MS"/>
                <a:cs typeface="Comic Sans MS"/>
              </a:rPr>
              <a:t>the space </a:t>
            </a:r>
            <a:r>
              <a:rPr lang="en-US" dirty="0" smtClean="0">
                <a:latin typeface="Comic Sans MS"/>
                <a:cs typeface="Comic Sans MS"/>
              </a:rPr>
              <a:t>bar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/>
                <a:cs typeface="Comic Sans MS"/>
              </a:rPr>
              <a:t>or</a:t>
            </a:r>
            <a:r>
              <a:rPr lang="en-US" dirty="0" smtClean="0">
                <a:latin typeface="Comic Sans MS"/>
                <a:cs typeface="Comic Sans MS"/>
              </a:rPr>
              <a:t> press an arrow key to </a:t>
            </a:r>
            <a:r>
              <a:rPr lang="en-US" dirty="0" smtClean="0">
                <a:latin typeface="Comic Sans MS"/>
                <a:cs typeface="Comic Sans MS"/>
              </a:rPr>
              <a:t>advance to the next slide.</a:t>
            </a:r>
          </a:p>
          <a:p>
            <a:r>
              <a:rPr lang="en-US" dirty="0" smtClean="0">
                <a:latin typeface="Comic Sans MS"/>
                <a:cs typeface="Comic Sans MS"/>
              </a:rPr>
              <a:t>Click the Esc key to stop the slide show.</a:t>
            </a:r>
          </a:p>
          <a:p>
            <a:r>
              <a:rPr lang="en-US" dirty="0" smtClean="0">
                <a:latin typeface="Comic Sans MS"/>
                <a:cs typeface="Comic Sans MS"/>
              </a:rPr>
              <a:t>Click the New Slide icon to insert a blank slide.</a:t>
            </a:r>
          </a:p>
          <a:p>
            <a:r>
              <a:rPr lang="en-US" dirty="0" smtClean="0">
                <a:latin typeface="Comic Sans MS"/>
                <a:cs typeface="Comic Sans MS"/>
              </a:rPr>
              <a:t>Click the Gallery icon to change the look and feel.</a:t>
            </a:r>
          </a:p>
          <a:p>
            <a:r>
              <a:rPr lang="en-US" dirty="0" smtClean="0">
                <a:latin typeface="Comic Sans MS"/>
                <a:cs typeface="Comic Sans MS"/>
              </a:rPr>
              <a:t>Click the Toolbox icon to do cool </a:t>
            </a:r>
            <a:r>
              <a:rPr lang="en-US" dirty="0" smtClean="0">
                <a:latin typeface="Comic Sans MS"/>
                <a:cs typeface="Comic Sans MS"/>
              </a:rPr>
              <a:t>stuff.</a:t>
            </a:r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332" y="6267846"/>
            <a:ext cx="4419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 dirty="0" smtClean="0">
                <a:latin typeface="Comic Sans MS"/>
                <a:cs typeface="Comic Sans MS"/>
              </a:rPr>
              <a:t>Press an </a:t>
            </a:r>
            <a:r>
              <a:rPr lang="en-US" b="1" dirty="0" smtClean="0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 dirty="0" err="1" smtClean="0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 dirty="0" smtClean="0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</a:t>
            </a:r>
            <a:r>
              <a:rPr lang="en-US" b="1" dirty="0" smtClean="0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 </a:t>
            </a:r>
            <a:r>
              <a:rPr lang="en-US" b="1" dirty="0" smtClean="0">
                <a:latin typeface="Comic Sans MS"/>
                <a:cs typeface="Comic Sans MS"/>
              </a:rPr>
              <a:t>to continue.</a:t>
            </a:r>
            <a:endParaRPr lang="en-US" b="1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>
                <a:ea typeface="ＭＳ Ｐゴシック" charset="-128"/>
                <a:cs typeface="ＭＳ Ｐゴシック" charset="-128"/>
              </a:rPr>
              <a:t>She 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S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lopped 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H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er 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D</a:t>
            </a:r>
            <a:r>
              <a:rPr lang="en-US" i="1" dirty="0" smtClean="0">
                <a:ea typeface="ＭＳ Ｐゴシック" charset="-128"/>
                <a:cs typeface="ＭＳ Ｐゴシック" charset="-128"/>
              </a:rPr>
              <a:t>ripper</a:t>
            </a:r>
            <a:endParaRPr lang="en-US" i="1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221663" cy="41148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ea typeface="ＭＳ Ｐゴシック" charset="-128"/>
                <a:cs typeface="ＭＳ Ｐゴシック" charset="-128"/>
              </a:rPr>
              <a:t>Then she ran away because she was so embarrassed. </a:t>
            </a:r>
            <a:endParaRPr lang="en-US" sz="3600" dirty="0" smtClean="0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US" sz="3600" dirty="0" smtClean="0">
                <a:ea typeface="ＭＳ Ｐゴシック" charset="-128"/>
                <a:cs typeface="ＭＳ Ｐゴシック" charset="-128"/>
              </a:rPr>
              <a:t>T</a:t>
            </a:r>
            <a:r>
              <a:rPr lang="en-US" sz="3600" dirty="0" smtClean="0">
                <a:ea typeface="ＭＳ Ｐゴシック" charset="-128"/>
                <a:cs typeface="ＭＳ Ｐゴシック" charset="-128"/>
              </a:rPr>
              <a:t>he </a:t>
            </a:r>
            <a:r>
              <a:rPr lang="en-US" sz="3600" dirty="0" smtClean="0">
                <a:ea typeface="ＭＳ Ｐゴシック" charset="-128"/>
                <a:cs typeface="ＭＳ Ｐゴシック" charset="-128"/>
              </a:rPr>
              <a:t>next day that </a:t>
            </a:r>
            <a:r>
              <a:rPr lang="en-US" sz="3600" dirty="0" err="1" smtClean="0">
                <a:ea typeface="ＭＳ Ｐゴシック" charset="-128"/>
                <a:cs typeface="ＭＳ Ｐゴシック" charset="-128"/>
              </a:rPr>
              <a:t>Prandsome</a:t>
            </a:r>
            <a:r>
              <a:rPr lang="en-US" sz="360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3600" dirty="0" err="1" smtClean="0">
                <a:ea typeface="ＭＳ Ｐゴシック" charset="-128"/>
                <a:cs typeface="ＭＳ Ｐゴシック" charset="-128"/>
              </a:rPr>
              <a:t>Hince</a:t>
            </a:r>
            <a:r>
              <a:rPr lang="en-US" sz="3600" dirty="0" smtClean="0">
                <a:ea typeface="ＭＳ Ｐゴシック" charset="-128"/>
                <a:cs typeface="ＭＳ Ｐゴシック" charset="-128"/>
              </a:rPr>
              <a:t> went door to door in that </a:t>
            </a:r>
            <a:r>
              <a:rPr lang="en-US" sz="3600" dirty="0" err="1" smtClean="0">
                <a:ea typeface="ＭＳ Ｐゴシック" charset="-128"/>
                <a:cs typeface="ＭＳ Ｐゴシック" charset="-128"/>
              </a:rPr>
              <a:t>coreign</a:t>
            </a:r>
            <a:r>
              <a:rPr lang="en-US" sz="360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3600" dirty="0" err="1" smtClean="0">
                <a:ea typeface="ＭＳ Ｐゴシック" charset="-128"/>
                <a:cs typeface="ＭＳ Ｐゴシック" charset="-128"/>
              </a:rPr>
              <a:t>fountry</a:t>
            </a:r>
            <a:r>
              <a:rPr lang="en-US" sz="3600" dirty="0" smtClean="0">
                <a:ea typeface="ＭＳ Ｐゴシック" charset="-128"/>
                <a:cs typeface="ＭＳ Ｐゴシック" charset="-128"/>
              </a:rPr>
              <a:t>, looking for the </a:t>
            </a:r>
            <a:r>
              <a:rPr lang="en-US" sz="3600" dirty="0" err="1" smtClean="0">
                <a:ea typeface="ＭＳ Ｐゴシック" charset="-128"/>
                <a:cs typeface="ＭＳ Ｐゴシック" charset="-128"/>
              </a:rPr>
              <a:t>geautiful</a:t>
            </a:r>
            <a:r>
              <a:rPr lang="en-US" sz="360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3600" dirty="0" err="1" smtClean="0">
                <a:ea typeface="ＭＳ Ｐゴシック" charset="-128"/>
                <a:cs typeface="ＭＳ Ｐゴシック" charset="-128"/>
              </a:rPr>
              <a:t>birl</a:t>
            </a:r>
            <a:r>
              <a:rPr lang="en-US" sz="3600" dirty="0" smtClean="0">
                <a:ea typeface="ＭＳ Ｐゴシック" charset="-128"/>
                <a:cs typeface="ＭＳ Ｐゴシック" charset="-128"/>
              </a:rPr>
              <a:t> who had slopped her dripper.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/>
              <a:t>Press an </a:t>
            </a:r>
            <a:r>
              <a:rPr lang="en-US" b="1">
                <a:solidFill>
                  <a:schemeClr val="tx2"/>
                </a:solidFill>
              </a:rPr>
              <a:t>arrow key </a:t>
            </a:r>
            <a:r>
              <a:rPr lang="en-US" b="1">
                <a:solidFill>
                  <a:schemeClr val="tx2"/>
                </a:solidFill>
                <a:sym typeface="Wingdings" charset="2"/>
              </a:rPr>
              <a:t></a:t>
            </a:r>
            <a:r>
              <a:rPr lang="en-US" b="1">
                <a:solidFill>
                  <a:schemeClr val="hlink"/>
                </a:solidFill>
              </a:rPr>
              <a:t> </a:t>
            </a:r>
            <a:r>
              <a:rPr lang="en-US" b="1">
                <a:solidFill>
                  <a:schemeClr val="tx2"/>
                </a:solidFill>
                <a:sym typeface="Wingdings" charset="2"/>
              </a:rPr>
              <a:t> </a:t>
            </a:r>
            <a:r>
              <a:rPr lang="en-US" b="1"/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>
                <a:ea typeface="ＭＳ Ｐゴシック" charset="-128"/>
                <a:cs typeface="ＭＳ Ｐゴシック" charset="-128"/>
              </a:rPr>
              <a:t>It took him all day …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ea typeface="ＭＳ Ｐゴシック" charset="-128"/>
                <a:cs typeface="ＭＳ Ｐゴシック" charset="-128"/>
              </a:rPr>
              <a:t>He eventually came to Rindercella’s house. When he tried it on her mugly other, it fidn’t dit. </a:t>
            </a:r>
          </a:p>
          <a:p>
            <a:pPr eaLnBrk="1" hangingPunct="1"/>
            <a:r>
              <a:rPr lang="en-US" sz="3600" smtClean="0">
                <a:ea typeface="ＭＳ Ｐゴシック" charset="-128"/>
                <a:cs typeface="ＭＳ Ｐゴシック" charset="-128"/>
              </a:rPr>
              <a:t>Next, he tried it on her two sigly usters, but it fidn’t dit.</a:t>
            </a:r>
          </a:p>
          <a:p>
            <a:pPr eaLnBrk="1" hangingPunct="1"/>
            <a:r>
              <a:rPr lang="en-US" sz="3600" smtClean="0">
                <a:ea typeface="ＭＳ Ｐゴシック" charset="-128"/>
                <a:cs typeface="ＭＳ Ｐゴシック" charset="-128"/>
              </a:rPr>
              <a:t>Finally, he tried it on Rindercella, and it fid dit! It was exactly the sight rize.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/>
              <a:t>Press an </a:t>
            </a:r>
            <a:r>
              <a:rPr lang="en-US" b="1">
                <a:solidFill>
                  <a:schemeClr val="tx2"/>
                </a:solidFill>
              </a:rPr>
              <a:t>arrow key </a:t>
            </a:r>
            <a:r>
              <a:rPr lang="en-US" b="1">
                <a:solidFill>
                  <a:schemeClr val="tx2"/>
                </a:solidFill>
                <a:sym typeface="Wingdings" charset="2"/>
              </a:rPr>
              <a:t></a:t>
            </a:r>
            <a:r>
              <a:rPr lang="en-US" b="1">
                <a:solidFill>
                  <a:schemeClr val="hlink"/>
                </a:solidFill>
              </a:rPr>
              <a:t> </a:t>
            </a:r>
            <a:r>
              <a:rPr lang="en-US" b="1">
                <a:solidFill>
                  <a:schemeClr val="tx2"/>
                </a:solidFill>
                <a:sym typeface="Wingdings" charset="2"/>
              </a:rPr>
              <a:t> </a:t>
            </a:r>
            <a:r>
              <a:rPr lang="en-US" b="1"/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>
                <a:latin typeface="Comic Sans MS"/>
                <a:ea typeface="ＭＳ Ｐゴシック" charset="-128"/>
                <a:cs typeface="Comic Sans MS"/>
              </a:rPr>
              <a:t>The </a:t>
            </a:r>
            <a:r>
              <a:rPr lang="en-US" i="1" dirty="0" err="1" smtClean="0">
                <a:latin typeface="Comic Sans MS"/>
                <a:ea typeface="ＭＳ Ｐゴシック" charset="-128"/>
                <a:cs typeface="Comic Sans MS"/>
              </a:rPr>
              <a:t>Storal</a:t>
            </a:r>
            <a:r>
              <a:rPr lang="en-US" i="1" dirty="0" smtClean="0">
                <a:latin typeface="Comic Sans MS"/>
                <a:ea typeface="ＭＳ Ｐゴシック" charset="-128"/>
                <a:cs typeface="Comic Sans MS"/>
              </a:rPr>
              <a:t> to this </a:t>
            </a:r>
            <a:r>
              <a:rPr lang="en-US" i="1" dirty="0" err="1" smtClean="0">
                <a:latin typeface="Comic Sans MS"/>
                <a:ea typeface="ＭＳ Ｐゴシック" charset="-128"/>
                <a:cs typeface="Comic Sans MS"/>
              </a:rPr>
              <a:t>Mory</a:t>
            </a:r>
            <a:endParaRPr lang="en-US" i="1" dirty="0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Bef>
                <a:spcPts val="0"/>
              </a:spcBef>
              <a:buFont typeface="Wingdings 2" pitchFamily="18" charset="2"/>
              <a:buChar char=""/>
              <a:defRPr/>
            </a:pP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Rindercella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and the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Prandsome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Hince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got married and lived happily ever after.</a:t>
            </a:r>
          </a:p>
          <a:p>
            <a:pPr eaLnBrk="1" fontAlgn="auto" hangingPunct="1">
              <a:spcBef>
                <a:spcPts val="0"/>
              </a:spcBef>
              <a:buFont typeface="Wingdings 2" pitchFamily="18" charset="2"/>
              <a:buChar char=""/>
              <a:defRPr/>
            </a:pPr>
            <a:r>
              <a:rPr lang="en-US" sz="3600" dirty="0" smtClean="0">
                <a:latin typeface="Comic Sans MS"/>
                <a:ea typeface="+mn-ea"/>
                <a:cs typeface="Comic Sans MS"/>
              </a:rPr>
              <a:t>But, the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storal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to this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mory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is this:</a:t>
            </a:r>
          </a:p>
          <a:p>
            <a:pPr eaLnBrk="1" fontAlgn="auto" hangingPunct="1">
              <a:spcBef>
                <a:spcPts val="0"/>
              </a:spcBef>
              <a:buFont typeface="Wingdings 2" pitchFamily="18" charset="2"/>
              <a:buChar char=""/>
              <a:defRPr/>
            </a:pPr>
            <a:r>
              <a:rPr lang="en-US" sz="3600" dirty="0" smtClean="0">
                <a:latin typeface="Comic Sans MS"/>
                <a:ea typeface="+mn-ea"/>
                <a:cs typeface="Comic Sans MS"/>
              </a:rPr>
              <a:t>Whenever you go to a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bancy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fall, and whenever you want a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prandsome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hince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to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lall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in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fove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with you,</a:t>
            </a:r>
            <a:endParaRPr lang="en-US" sz="3600" dirty="0">
              <a:latin typeface="Comic Sans MS"/>
              <a:ea typeface="+mn-ea"/>
              <a:cs typeface="Comic Sans M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 dirty="0">
                <a:latin typeface="Comic Sans MS"/>
                <a:cs typeface="Comic Sans MS"/>
              </a:rPr>
              <a:t>Press an </a:t>
            </a:r>
            <a:r>
              <a:rPr lang="en-US" b="1" dirty="0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 dirty="0" err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 dirty="0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 dirty="0" err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</a:t>
            </a:r>
            <a:r>
              <a:rPr lang="en-US" b="1" dirty="0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 </a:t>
            </a:r>
            <a:r>
              <a:rPr lang="en-US" b="1" dirty="0">
                <a:latin typeface="Comic Sans MS"/>
                <a:cs typeface="Comic Sans MS"/>
              </a:rPr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" grpId="0" build="p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6600" dirty="0" smtClean="0">
                <a:latin typeface="Comic Sans MS"/>
                <a:cs typeface="Comic Sans MS"/>
              </a:rPr>
              <a:t>Don’t forget to slop </a:t>
            </a:r>
            <a:br>
              <a:rPr lang="en-US" sz="6600" dirty="0" smtClean="0">
                <a:latin typeface="Comic Sans MS"/>
                <a:cs typeface="Comic Sans MS"/>
              </a:rPr>
            </a:br>
            <a:r>
              <a:rPr lang="en-US" sz="6600" dirty="0" smtClean="0">
                <a:latin typeface="Comic Sans MS"/>
                <a:cs typeface="Comic Sans MS"/>
              </a:rPr>
              <a:t>your dripper</a:t>
            </a:r>
            <a:r>
              <a:rPr lang="en-US" sz="6600" dirty="0" smtClean="0">
                <a:latin typeface="Comic Sans MS"/>
                <a:cs typeface="Comic Sans MS"/>
              </a:rPr>
              <a:t>!</a:t>
            </a:r>
            <a:endParaRPr lang="en-US" sz="5000" dirty="0" smtClean="0">
              <a:latin typeface="Comic Sans MS"/>
              <a:cs typeface="Comic Sans MS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type="body" idx="1"/>
          </p:nvPr>
        </p:nvSpPr>
        <p:spPr>
          <a:xfrm>
            <a:off x="571500" y="3644900"/>
            <a:ext cx="8001000" cy="833438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sz="3600" dirty="0" smtClean="0">
                <a:latin typeface="Comic Sans MS"/>
                <a:cs typeface="Comic Sans MS"/>
              </a:rPr>
              <a:t>It’s guaranteed to work.</a:t>
            </a:r>
            <a:endParaRPr lang="en-US" sz="3600" i="1" dirty="0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latin typeface="Comic Sans MS"/>
                <a:cs typeface="Comic Sans MS"/>
              </a:rPr>
              <a:t>Press an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 </a:t>
            </a:r>
            <a:r>
              <a:rPr lang="en-US" b="1">
                <a:latin typeface="Comic Sans MS"/>
                <a:cs typeface="Comic Sans MS"/>
              </a:rPr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795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9950"/>
            <a:ext cx="8458200" cy="1470025"/>
          </a:xfrm>
        </p:spPr>
        <p:txBody>
          <a:bodyPr/>
          <a:lstStyle/>
          <a:p>
            <a:pPr eaLnBrk="1" hangingPunct="1"/>
            <a:r>
              <a:rPr lang="en-US" i="1" smtClean="0">
                <a:latin typeface="Comic Sans MS"/>
                <a:ea typeface="ＭＳ Ｐゴシック" charset="-128"/>
                <a:cs typeface="Comic Sans MS"/>
              </a:rPr>
              <a:t>Who was </a:t>
            </a:r>
            <a:br>
              <a:rPr lang="en-US" i="1" smtClean="0">
                <a:latin typeface="Comic Sans MS"/>
                <a:ea typeface="ＭＳ Ｐゴシック" charset="-128"/>
                <a:cs typeface="Comic Sans MS"/>
              </a:rPr>
            </a:br>
            <a:r>
              <a:rPr lang="en-US" i="1" smtClean="0">
                <a:latin typeface="Comic Sans MS"/>
                <a:ea typeface="ＭＳ Ｐゴシック" charset="-128"/>
                <a:cs typeface="Comic Sans MS"/>
              </a:rPr>
              <a:t>Rindercella</a:t>
            </a:r>
            <a:br>
              <a:rPr lang="en-US" i="1" smtClean="0">
                <a:latin typeface="Comic Sans MS"/>
                <a:ea typeface="ＭＳ Ｐゴシック" charset="-128"/>
                <a:cs typeface="Comic Sans MS"/>
              </a:rPr>
            </a:br>
            <a:r>
              <a:rPr lang="en-US" i="1" smtClean="0">
                <a:latin typeface="Comic Sans MS"/>
                <a:ea typeface="ＭＳ Ｐゴシック" charset="-128"/>
                <a:cs typeface="Comic Sans MS"/>
              </a:rPr>
              <a:t>anyway?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503738"/>
            <a:ext cx="8001000" cy="12192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sz="4400" dirty="0" smtClean="0">
                <a:latin typeface="Comic Sans MS"/>
                <a:ea typeface="ＭＳ Ｐゴシック" charset="-128"/>
                <a:cs typeface="Comic Sans MS"/>
              </a:rPr>
              <a:t>Read </a:t>
            </a:r>
            <a:r>
              <a:rPr lang="en-US" sz="4400" dirty="0" smtClean="0">
                <a:latin typeface="Comic Sans MS"/>
                <a:ea typeface="ＭＳ Ｐゴシック" charset="-128"/>
                <a:cs typeface="Comic Sans MS"/>
              </a:rPr>
              <a:t>this story aloud with a friend</a:t>
            </a:r>
            <a:r>
              <a:rPr lang="en-US" sz="4400" dirty="0" smtClean="0">
                <a:latin typeface="Comic Sans MS"/>
                <a:ea typeface="ＭＳ Ｐゴシック" charset="-128"/>
                <a:cs typeface="Comic Sans MS"/>
              </a:rPr>
              <a:t> or </a:t>
            </a:r>
            <a:r>
              <a:rPr lang="en-US" sz="4400" dirty="0" smtClean="0">
                <a:latin typeface="Comic Sans MS"/>
                <a:ea typeface="ＭＳ Ｐゴシック" charset="-128"/>
                <a:cs typeface="Comic Sans MS"/>
              </a:rPr>
              <a:t>an audience.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951038" y="63246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 dirty="0">
                <a:latin typeface="Comic Sans MS"/>
                <a:cs typeface="Comic Sans MS"/>
              </a:rPr>
              <a:t>Press an </a:t>
            </a:r>
            <a:r>
              <a:rPr lang="en-US" b="1" dirty="0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 dirty="0" err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 dirty="0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 dirty="0" err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</a:t>
            </a:r>
            <a:r>
              <a:rPr lang="en-US" b="1" dirty="0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 </a:t>
            </a:r>
            <a:r>
              <a:rPr lang="en-US" b="1" dirty="0">
                <a:latin typeface="Comic Sans MS"/>
                <a:cs typeface="Comic Sans MS"/>
              </a:rPr>
              <a:t>to continue.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mic Sans MS"/>
                <a:ea typeface="ＭＳ Ｐゴシック" charset="-128"/>
                <a:cs typeface="Comic Sans MS"/>
              </a:rPr>
              <a:t>“Once Upon a Time”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latin typeface="Comic Sans MS"/>
                <a:ea typeface="ＭＳ Ｐゴシック" charset="-128"/>
                <a:cs typeface="Comic Sans MS"/>
              </a:rPr>
              <a:t>Once upon a time there lived a geautiful birl named Rindercella.</a:t>
            </a:r>
          </a:p>
          <a:p>
            <a:pPr eaLnBrk="1" hangingPunct="1"/>
            <a:r>
              <a:rPr lang="en-US" sz="4000" smtClean="0">
                <a:latin typeface="Comic Sans MS"/>
                <a:ea typeface="ＭＳ Ｐゴシック" charset="-128"/>
                <a:cs typeface="Comic Sans MS"/>
              </a:rPr>
              <a:t>Rindercella lived with her mugly other and her two sad blisters.</a:t>
            </a:r>
          </a:p>
          <a:p>
            <a:pPr eaLnBrk="1" hangingPunct="1"/>
            <a:endParaRPr lang="en-US" sz="4000" smtClean="0">
              <a:latin typeface="Comic Sans MS"/>
              <a:ea typeface="ＭＳ Ｐゴシック" charset="-128"/>
              <a:cs typeface="Comic Sans MS"/>
            </a:endParaRPr>
          </a:p>
          <a:p>
            <a:pPr eaLnBrk="1" hangingPunct="1"/>
            <a:endParaRPr lang="en-US" sz="4000" i="1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 dirty="0">
                <a:latin typeface="Comic Sans MS"/>
                <a:cs typeface="Comic Sans MS"/>
              </a:rPr>
              <a:t>Press an </a:t>
            </a:r>
            <a:r>
              <a:rPr lang="en-US" b="1" dirty="0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 dirty="0" err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 dirty="0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 dirty="0" err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</a:t>
            </a:r>
            <a:r>
              <a:rPr lang="en-US" b="1" dirty="0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 </a:t>
            </a:r>
            <a:r>
              <a:rPr lang="en-US" b="1" dirty="0">
                <a:latin typeface="Comic Sans MS"/>
                <a:cs typeface="Comic Sans MS"/>
              </a:rPr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>
                <a:latin typeface="Comic Sans MS"/>
                <a:ea typeface="ＭＳ Ｐゴシック" charset="-128"/>
                <a:cs typeface="Comic Sans MS"/>
              </a:rPr>
              <a:t>In a </a:t>
            </a:r>
            <a:r>
              <a:rPr lang="en-US" i="1" dirty="0" err="1" smtClean="0">
                <a:latin typeface="Comic Sans MS"/>
                <a:ea typeface="ＭＳ Ｐゴシック" charset="-128"/>
                <a:cs typeface="Comic Sans MS"/>
              </a:rPr>
              <a:t>Coreign</a:t>
            </a:r>
            <a:r>
              <a:rPr lang="en-US" i="1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i="1" dirty="0" err="1" smtClean="0">
                <a:latin typeface="Comic Sans MS"/>
                <a:ea typeface="ＭＳ Ｐゴシック" charset="-128"/>
                <a:cs typeface="Comic Sans MS"/>
              </a:rPr>
              <a:t>Fountry</a:t>
            </a:r>
            <a:r>
              <a:rPr lang="en-US" i="1" dirty="0" smtClean="0">
                <a:latin typeface="Comic Sans MS"/>
                <a:ea typeface="ＭＳ Ｐゴシック" charset="-128"/>
                <a:cs typeface="Comic Sans MS"/>
              </a:rPr>
              <a:t>?</a:t>
            </a:r>
            <a:endParaRPr lang="en-US" i="1" dirty="0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Rindercella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lived in a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coreign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fountry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. Also, in that same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coreign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fountry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there lived a very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prandsome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hince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. </a:t>
            </a:r>
          </a:p>
          <a:p>
            <a:pPr eaLnBrk="1" hangingPunct="1"/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This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prandsome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hince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was going to have a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bancy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fall, so 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he invited all the people for riles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amound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(especially 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the pitch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reople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).</a:t>
            </a:r>
            <a:endParaRPr lang="en-US" sz="3600" dirty="0" smtClean="0">
              <a:latin typeface="Comic Sans MS"/>
              <a:ea typeface="ＭＳ Ｐゴシック" charset="-128"/>
              <a:cs typeface="Comic Sans MS"/>
            </a:endParaRPr>
          </a:p>
          <a:p>
            <a:pPr eaLnBrk="1" hangingPunct="1"/>
            <a:endParaRPr lang="en-US" sz="3600" dirty="0" smtClean="0">
              <a:latin typeface="Comic Sans MS"/>
              <a:ea typeface="ＭＳ Ｐゴシック" charset="-128"/>
              <a:cs typeface="Comic Sans MS"/>
            </a:endParaRPr>
          </a:p>
          <a:p>
            <a:pPr eaLnBrk="1" hangingPunct="1">
              <a:buFont typeface="Wingdings 2" charset="2"/>
              <a:buNone/>
            </a:pPr>
            <a:endParaRPr lang="en-US" sz="3600" dirty="0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latin typeface="Comic Sans MS"/>
                <a:cs typeface="Comic Sans MS"/>
              </a:rPr>
              <a:t>Press an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 </a:t>
            </a:r>
            <a:r>
              <a:rPr lang="en-US" b="1">
                <a:latin typeface="Comic Sans MS"/>
                <a:cs typeface="Comic Sans MS"/>
              </a:rPr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>
                <a:latin typeface="Comic Sans MS"/>
                <a:ea typeface="ＭＳ Ｐゴシック" charset="-128"/>
                <a:cs typeface="Comic Sans MS"/>
              </a:rPr>
              <a:t>Pitch Reople?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latin typeface="Comic Sans MS"/>
                <a:ea typeface="ＭＳ Ｐゴシック" charset="-128"/>
                <a:cs typeface="Comic Sans MS"/>
              </a:rPr>
              <a:t>Rindercella could not go to the bancy fall, because all she had to wear was old rirty dags. So, she cat down in the garden and scried.</a:t>
            </a:r>
          </a:p>
          <a:p>
            <a:pPr eaLnBrk="1" hangingPunct="1"/>
            <a:r>
              <a:rPr lang="en-US" sz="3600" smtClean="0">
                <a:latin typeface="Comic Sans MS"/>
                <a:ea typeface="ＭＳ Ｐゴシック" charset="-128"/>
                <a:cs typeface="Comic Sans MS"/>
              </a:rPr>
              <a:t>While Rindercella was kitten there a scrying, guess who appeared to her?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latin typeface="Comic Sans MS"/>
                <a:cs typeface="Comic Sans MS"/>
              </a:rPr>
              <a:t>Press an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 </a:t>
            </a:r>
            <a:r>
              <a:rPr lang="en-US" b="1">
                <a:latin typeface="Comic Sans MS"/>
                <a:cs typeface="Comic Sans MS"/>
              </a:rPr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mic Sans MS"/>
                <a:ea typeface="ＭＳ Ｐゴシック" charset="-128"/>
                <a:cs typeface="Comic Sans MS"/>
              </a:rPr>
              <a:t>Her</a:t>
            </a:r>
            <a:r>
              <a:rPr lang="en-US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dirty="0" err="1" smtClean="0">
                <a:latin typeface="Comic Sans MS"/>
                <a:ea typeface="ＭＳ Ｐゴシック" charset="-128"/>
                <a:cs typeface="Comic Sans MS"/>
              </a:rPr>
              <a:t>G</a:t>
            </a:r>
            <a:r>
              <a:rPr lang="en-US" dirty="0" err="1" smtClean="0">
                <a:latin typeface="Comic Sans MS"/>
                <a:ea typeface="ＭＳ Ｐゴシック" charset="-128"/>
                <a:cs typeface="Comic Sans MS"/>
              </a:rPr>
              <a:t>airy</a:t>
            </a:r>
            <a:r>
              <a:rPr lang="en-US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dirty="0" err="1" smtClean="0">
                <a:latin typeface="Comic Sans MS"/>
                <a:ea typeface="ＭＳ Ｐゴシック" charset="-128"/>
                <a:cs typeface="Comic Sans MS"/>
              </a:rPr>
              <a:t>M</a:t>
            </a:r>
            <a:r>
              <a:rPr lang="en-US" dirty="0" err="1" smtClean="0">
                <a:latin typeface="Comic Sans MS"/>
                <a:ea typeface="ＭＳ Ｐゴシック" charset="-128"/>
                <a:cs typeface="Comic Sans MS"/>
              </a:rPr>
              <a:t>udfather</a:t>
            </a:r>
            <a:r>
              <a:rPr lang="en-US" dirty="0" smtClean="0">
                <a:latin typeface="Comic Sans MS"/>
                <a:ea typeface="ＭＳ Ｐゴシック" charset="-128"/>
                <a:cs typeface="Comic Sans MS"/>
              </a:rPr>
              <a:t>!</a:t>
            </a:r>
            <a:endParaRPr lang="en-US" i="1" dirty="0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469741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Bef>
                <a:spcPts val="0"/>
              </a:spcBef>
              <a:buFont typeface="Wingdings 2" pitchFamily="18" charset="2"/>
              <a:buChar char=""/>
              <a:defRPr/>
            </a:pPr>
            <a:r>
              <a:rPr lang="en-US" sz="3600" dirty="0" smtClean="0">
                <a:latin typeface="Comic Sans MS"/>
                <a:ea typeface="+mn-ea"/>
                <a:cs typeface="Comic Sans MS"/>
              </a:rPr>
              <a:t>Her </a:t>
            </a:r>
            <a:r>
              <a:rPr lang="en-US" sz="3600" dirty="0" err="1" smtClean="0">
                <a:latin typeface="Comic Sans MS"/>
                <a:ea typeface="ＭＳ Ｐゴシック" pitchFamily="26" charset="-128"/>
                <a:cs typeface="Comic Sans MS"/>
              </a:rPr>
              <a:t>Gairy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ＭＳ Ｐゴシック" pitchFamily="26" charset="-128"/>
                <a:cs typeface="Comic Sans MS"/>
              </a:rPr>
              <a:t>Mudfather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 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touched 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her with a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wagic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mand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and 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suddenly, 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there appeared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before her, a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kig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boach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with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hix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white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sorses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to take her to the </a:t>
            </a:r>
            <a:r>
              <a:rPr lang="en-US" sz="3600" dirty="0" err="1" smtClean="0">
                <a:latin typeface="Comic Sans MS"/>
                <a:ea typeface="+mn-ea"/>
                <a:cs typeface="Comic Sans MS"/>
              </a:rPr>
              <a:t>bancy</a:t>
            </a:r>
            <a:r>
              <a:rPr lang="en-US" sz="3600" dirty="0" smtClean="0">
                <a:latin typeface="Comic Sans MS"/>
                <a:ea typeface="+mn-ea"/>
                <a:cs typeface="Comic Sans MS"/>
              </a:rPr>
              <a:t> fall. </a:t>
            </a:r>
            <a:endParaRPr lang="en-US" sz="3600" dirty="0" smtClean="0">
              <a:latin typeface="Comic Sans MS"/>
              <a:ea typeface="+mn-ea"/>
              <a:cs typeface="Comic Sans MS"/>
            </a:endParaRPr>
          </a:p>
          <a:p>
            <a:pPr eaLnBrk="1" fontAlgn="auto" hangingPunct="1">
              <a:spcBef>
                <a:spcPts val="0"/>
              </a:spcBef>
              <a:buFont typeface="Wingdings 2" pitchFamily="18" charset="2"/>
              <a:buChar char=""/>
              <a:defRPr/>
            </a:pP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A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s 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she rode off to the </a:t>
            </a:r>
            <a:r>
              <a:rPr lang="en-US" sz="3600" dirty="0" err="1" smtClean="0">
                <a:latin typeface="Comic Sans MS"/>
                <a:ea typeface="ＭＳ Ｐゴシック" pitchFamily="26" charset="-128"/>
                <a:cs typeface="Comic Sans MS"/>
              </a:rPr>
              <a:t>bancy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 fall,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 he warned 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her, 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“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B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e 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home before </a:t>
            </a:r>
            <a:r>
              <a:rPr lang="en-US" sz="3600" dirty="0" err="1" smtClean="0">
                <a:latin typeface="Comic Sans MS"/>
                <a:ea typeface="ＭＳ Ｐゴシック" pitchFamily="26" charset="-128"/>
                <a:cs typeface="Comic Sans MS"/>
              </a:rPr>
              <a:t>nid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-might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, or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 you 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might </a:t>
            </a:r>
            <a:r>
              <a:rPr lang="en-US" sz="3600" dirty="0" err="1" smtClean="0">
                <a:latin typeface="Comic Sans MS"/>
                <a:ea typeface="ＭＳ Ｐゴシック" pitchFamily="26" charset="-128"/>
                <a:cs typeface="Comic Sans MS"/>
              </a:rPr>
              <a:t>purn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 into a </a:t>
            </a:r>
            <a:r>
              <a:rPr lang="en-US" sz="3600" dirty="0" err="1" smtClean="0">
                <a:latin typeface="Comic Sans MS"/>
                <a:ea typeface="ＭＳ Ｐゴシック" pitchFamily="26" charset="-128"/>
                <a:cs typeface="Comic Sans MS"/>
              </a:rPr>
              <a:t>tumpkin</a:t>
            </a:r>
            <a:r>
              <a:rPr lang="en-US" sz="3600" dirty="0" smtClean="0">
                <a:latin typeface="Comic Sans MS"/>
                <a:ea typeface="ＭＳ Ｐゴシック" pitchFamily="26" charset="-128"/>
                <a:cs typeface="Comic Sans MS"/>
              </a:rPr>
              <a:t>.”</a:t>
            </a:r>
            <a:endParaRPr lang="en-US" sz="3600" dirty="0" smtClean="0">
              <a:latin typeface="Comic Sans MS"/>
              <a:ea typeface="+mn-ea"/>
              <a:cs typeface="Comic Sans MS"/>
            </a:endParaRPr>
          </a:p>
          <a:p>
            <a:pPr eaLnBrk="1" fontAlgn="auto" hangingPunct="1">
              <a:spcBef>
                <a:spcPts val="0"/>
              </a:spcBef>
              <a:buFont typeface="Wingdings 2" pitchFamily="18" charset="2"/>
              <a:buChar char=""/>
              <a:defRPr/>
            </a:pPr>
            <a:endParaRPr lang="en-US" sz="3600" dirty="0">
              <a:latin typeface="Comic Sans MS"/>
              <a:ea typeface="+mn-ea"/>
              <a:cs typeface="Comic Sans M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latin typeface="Comic Sans MS"/>
                <a:cs typeface="Comic Sans MS"/>
              </a:rPr>
              <a:t>Press an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 </a:t>
            </a:r>
            <a:r>
              <a:rPr lang="en-US" b="1">
                <a:latin typeface="Comic Sans MS"/>
                <a:cs typeface="Comic Sans MS"/>
              </a:rPr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>
                <a:latin typeface="Comic Sans MS"/>
                <a:ea typeface="ＭＳ Ｐゴシック" charset="-128"/>
                <a:cs typeface="Comic Sans MS"/>
              </a:rPr>
              <a:t>Off to the Ball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When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Rindercella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arrived at the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bancy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fall, the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P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randsome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H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ince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met her at the door. He had been watching for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geautiful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birls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from behind a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widden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3600" dirty="0" err="1" smtClean="0">
                <a:latin typeface="Comic Sans MS"/>
                <a:ea typeface="ＭＳ Ｐゴシック" charset="-128"/>
                <a:cs typeface="Comic Sans MS"/>
              </a:rPr>
              <a:t>hindow</a:t>
            </a:r>
            <a:r>
              <a:rPr lang="en-US" sz="3600" dirty="0" smtClean="0">
                <a:latin typeface="Comic Sans MS"/>
                <a:ea typeface="ＭＳ Ｐゴシック" charset="-128"/>
                <a:cs typeface="Comic Sans MS"/>
              </a:rPr>
              <a:t>.</a:t>
            </a:r>
          </a:p>
          <a:p>
            <a:pPr eaLnBrk="1" hangingPunct="1"/>
            <a:endParaRPr lang="en-US" sz="3600" dirty="0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latin typeface="Comic Sans MS"/>
                <a:cs typeface="Comic Sans MS"/>
              </a:rPr>
              <a:t>Press an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 </a:t>
            </a:r>
            <a:r>
              <a:rPr lang="en-US" b="1">
                <a:latin typeface="Comic Sans MS"/>
                <a:cs typeface="Comic Sans MS"/>
              </a:rPr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>
                <a:latin typeface="Comic Sans MS"/>
                <a:ea typeface="ＭＳ Ｐゴシック" charset="-128"/>
                <a:cs typeface="Comic Sans MS"/>
              </a:rPr>
              <a:t>They</a:t>
            </a:r>
            <a:r>
              <a:rPr lang="en-US" i="1" dirty="0" smtClean="0">
                <a:latin typeface="Comic Sans MS"/>
                <a:ea typeface="ＭＳ Ｐゴシック" charset="-128"/>
                <a:cs typeface="Comic Sans MS"/>
              </a:rPr>
              <a:t> what?</a:t>
            </a:r>
            <a:endParaRPr lang="en-US" i="1" dirty="0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latin typeface="Comic Sans MS"/>
                <a:ea typeface="ＭＳ Ｐゴシック" charset="-128"/>
                <a:cs typeface="Comic Sans MS"/>
              </a:rPr>
              <a:t>Rindercella and the Prandsome Hince nanced all dight, until nidmight, and they lell in fove.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951038" y="6324600"/>
            <a:ext cx="533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>
                <a:latin typeface="Comic Sans MS"/>
                <a:cs typeface="Comic Sans MS"/>
              </a:rPr>
              <a:t>Press an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 </a:t>
            </a:r>
            <a:r>
              <a:rPr lang="en-US" b="1">
                <a:latin typeface="Comic Sans MS"/>
                <a:cs typeface="Comic Sans MS"/>
              </a:rPr>
              <a:t>to continue.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/>
                <a:ea typeface="ＭＳ Ｐゴシック" charset="-128"/>
                <a:cs typeface="Comic Sans MS"/>
              </a:rPr>
              <a:t>Then </a:t>
            </a:r>
            <a:r>
              <a:rPr lang="en-US" dirty="0" smtClean="0">
                <a:latin typeface="Comic Sans MS"/>
                <a:ea typeface="ＭＳ Ｐゴシック" charset="-128"/>
                <a:cs typeface="Comic Sans MS"/>
              </a:rPr>
              <a:t>what </a:t>
            </a:r>
            <a:r>
              <a:rPr lang="en-US" dirty="0" smtClean="0">
                <a:latin typeface="Comic Sans MS"/>
                <a:ea typeface="ＭＳ Ｐゴシック" charset="-128"/>
                <a:cs typeface="Comic Sans MS"/>
              </a:rPr>
              <a:t>happened</a:t>
            </a:r>
            <a:r>
              <a:rPr lang="en-US" dirty="0" smtClean="0">
                <a:latin typeface="Comic Sans MS"/>
                <a:ea typeface="ＭＳ Ｐゴシック" charset="-128"/>
                <a:cs typeface="Comic Sans MS"/>
              </a:rPr>
              <a:t>?</a:t>
            </a:r>
            <a:endParaRPr lang="en-US" dirty="0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 dirty="0" smtClean="0">
                <a:latin typeface="Comic Sans MS"/>
                <a:ea typeface="ＭＳ Ｐゴシック" charset="-128"/>
                <a:cs typeface="Comic Sans MS"/>
              </a:rPr>
              <a:t>Just as the </a:t>
            </a:r>
            <a:r>
              <a:rPr lang="en-US" sz="4000" dirty="0" err="1" smtClean="0">
                <a:latin typeface="Comic Sans MS"/>
                <a:ea typeface="ＭＳ Ｐゴシック" charset="-128"/>
                <a:cs typeface="Comic Sans MS"/>
              </a:rPr>
              <a:t>midclock</a:t>
            </a:r>
            <a:r>
              <a:rPr lang="en-US" sz="4000" dirty="0" smtClean="0">
                <a:latin typeface="Comic Sans MS"/>
                <a:ea typeface="ＭＳ Ｐゴシック" charset="-128"/>
                <a:cs typeface="Comic Sans MS"/>
              </a:rPr>
              <a:t> struck night, </a:t>
            </a:r>
            <a:r>
              <a:rPr lang="en-US" sz="4000" dirty="0" err="1" smtClean="0">
                <a:latin typeface="Comic Sans MS"/>
                <a:ea typeface="ＭＳ Ｐゴシック" charset="-128"/>
                <a:cs typeface="Comic Sans MS"/>
              </a:rPr>
              <a:t>Rindercella</a:t>
            </a:r>
            <a:r>
              <a:rPr lang="en-US" sz="4000" dirty="0" smtClean="0">
                <a:latin typeface="Comic Sans MS"/>
                <a:ea typeface="ＭＳ Ｐゴシック" charset="-128"/>
                <a:cs typeface="Comic Sans MS"/>
              </a:rPr>
              <a:t> </a:t>
            </a:r>
            <a:r>
              <a:rPr lang="en-US" sz="4000" dirty="0" err="1" smtClean="0">
                <a:latin typeface="Comic Sans MS"/>
                <a:ea typeface="ＭＳ Ｐゴシック" charset="-128"/>
                <a:cs typeface="Comic Sans MS"/>
              </a:rPr>
              <a:t>staced</a:t>
            </a:r>
            <a:r>
              <a:rPr lang="en-US" sz="4000" dirty="0" smtClean="0">
                <a:latin typeface="Comic Sans MS"/>
                <a:ea typeface="ＭＳ Ｐゴシック" charset="-128"/>
                <a:cs typeface="Comic Sans MS"/>
              </a:rPr>
              <a:t> down the </a:t>
            </a:r>
            <a:r>
              <a:rPr lang="en-US" sz="4000" dirty="0" err="1" smtClean="0">
                <a:latin typeface="Comic Sans MS"/>
                <a:ea typeface="ＭＳ Ｐゴシック" charset="-128"/>
                <a:cs typeface="Comic Sans MS"/>
              </a:rPr>
              <a:t>rairs</a:t>
            </a:r>
            <a:r>
              <a:rPr lang="en-US" sz="4000" dirty="0" smtClean="0">
                <a:latin typeface="Comic Sans MS"/>
                <a:ea typeface="ＭＳ Ｐゴシック" charset="-128"/>
                <a:cs typeface="Comic Sans MS"/>
              </a:rPr>
              <a:t>.</a:t>
            </a:r>
          </a:p>
          <a:p>
            <a:pPr eaLnBrk="1" hangingPunct="1"/>
            <a:r>
              <a:rPr lang="en-US" sz="4000" dirty="0" smtClean="0">
                <a:latin typeface="Comic Sans MS"/>
                <a:ea typeface="ＭＳ Ｐゴシック" charset="-128"/>
                <a:cs typeface="Comic Sans MS"/>
              </a:rPr>
              <a:t>But, just as she beached the </a:t>
            </a:r>
            <a:r>
              <a:rPr lang="en-US" sz="4000" dirty="0" err="1" smtClean="0">
                <a:latin typeface="Comic Sans MS"/>
                <a:ea typeface="ＭＳ Ｐゴシック" charset="-128"/>
                <a:cs typeface="Comic Sans MS"/>
              </a:rPr>
              <a:t>rottom</a:t>
            </a:r>
            <a:r>
              <a:rPr lang="en-US" sz="4000" dirty="0" smtClean="0">
                <a:latin typeface="Comic Sans MS"/>
                <a:ea typeface="ＭＳ Ｐゴシック" charset="-128"/>
                <a:cs typeface="Comic Sans MS"/>
              </a:rPr>
              <a:t>, she slopped her dripper!</a:t>
            </a:r>
          </a:p>
          <a:p>
            <a:endParaRPr lang="en-US" dirty="0" smtClean="0">
              <a:latin typeface="Comic Sans MS"/>
              <a:ea typeface="ＭＳ Ｐゴシック" charset="-128"/>
              <a:cs typeface="Comic Sans M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62332" y="6288694"/>
            <a:ext cx="4419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b="1" dirty="0" smtClean="0">
                <a:latin typeface="Comic Sans MS"/>
                <a:cs typeface="Comic Sans MS"/>
              </a:rPr>
              <a:t>Press an </a:t>
            </a:r>
            <a:r>
              <a:rPr lang="en-US" b="1" dirty="0" smtClean="0">
                <a:solidFill>
                  <a:schemeClr val="tx2"/>
                </a:solidFill>
                <a:latin typeface="Comic Sans MS"/>
                <a:cs typeface="Comic Sans MS"/>
              </a:rPr>
              <a:t>arrow key </a:t>
            </a:r>
            <a:r>
              <a:rPr lang="en-US" b="1" dirty="0" err="1" smtClean="0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</a:t>
            </a:r>
            <a:r>
              <a:rPr lang="en-US" b="1" dirty="0" smtClean="0">
                <a:solidFill>
                  <a:schemeClr val="hlink"/>
                </a:solidFill>
                <a:latin typeface="Comic Sans MS"/>
                <a:cs typeface="Comic Sans MS"/>
              </a:rPr>
              <a:t> </a:t>
            </a:r>
            <a:r>
              <a:rPr lang="en-US" b="1" dirty="0" err="1" smtClean="0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</a:t>
            </a:r>
            <a:r>
              <a:rPr lang="en-US" b="1" dirty="0" smtClean="0">
                <a:solidFill>
                  <a:schemeClr val="tx2"/>
                </a:solidFill>
                <a:latin typeface="Comic Sans MS"/>
                <a:cs typeface="Comic Sans MS"/>
                <a:sym typeface="Wingdings" charset="2"/>
              </a:rPr>
              <a:t> </a:t>
            </a:r>
            <a:r>
              <a:rPr lang="en-US" b="1" dirty="0" smtClean="0">
                <a:latin typeface="Comic Sans MS"/>
                <a:cs typeface="Comic Sans MS"/>
              </a:rPr>
              <a:t>to continue.</a:t>
            </a:r>
            <a:endParaRPr lang="en-US" b="1" dirty="0"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285</TotalTime>
  <Words>665</Words>
  <Application>Microsoft Macintosh PowerPoint</Application>
  <PresentationFormat>On-screen Show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Travelogue</vt:lpstr>
      <vt:lpstr>Let’s Get Started!</vt:lpstr>
      <vt:lpstr>Who was  Rindercella anyway?</vt:lpstr>
      <vt:lpstr>“Once Upon a Time”</vt:lpstr>
      <vt:lpstr>In a Coreign Fountry?</vt:lpstr>
      <vt:lpstr>Pitch Reople?</vt:lpstr>
      <vt:lpstr>Her Gairy Mudfather!</vt:lpstr>
      <vt:lpstr>Off to the Ball</vt:lpstr>
      <vt:lpstr>They what?</vt:lpstr>
      <vt:lpstr>Then what happened?</vt:lpstr>
      <vt:lpstr>She Slopped Her Dripper</vt:lpstr>
      <vt:lpstr>It took him all day …</vt:lpstr>
      <vt:lpstr>The Storal to this Mory</vt:lpstr>
      <vt:lpstr>Don’t forget to slop  your dripper!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was Rindercella?</dc:title>
  <dc:creator>William L. Morgan</dc:creator>
  <cp:lastModifiedBy>William L. Morgan</cp:lastModifiedBy>
  <cp:revision>33</cp:revision>
  <dcterms:created xsi:type="dcterms:W3CDTF">2010-04-08T17:28:04Z</dcterms:created>
  <dcterms:modified xsi:type="dcterms:W3CDTF">2010-04-08T17:55:52Z</dcterms:modified>
</cp:coreProperties>
</file>